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5" r:id="rId4"/>
    <p:sldId id="277" r:id="rId5"/>
    <p:sldId id="278" r:id="rId6"/>
    <p:sldId id="279" r:id="rId7"/>
    <p:sldId id="280" r:id="rId8"/>
    <p:sldId id="260" r:id="rId9"/>
    <p:sldId id="257" r:id="rId10"/>
    <p:sldId id="266" r:id="rId11"/>
    <p:sldId id="267" r:id="rId12"/>
    <p:sldId id="298" r:id="rId13"/>
    <p:sldId id="263" r:id="rId14"/>
    <p:sldId id="276" r:id="rId15"/>
    <p:sldId id="274" r:id="rId16"/>
    <p:sldId id="264" r:id="rId17"/>
    <p:sldId id="291" r:id="rId18"/>
    <p:sldId id="268" r:id="rId19"/>
    <p:sldId id="286" r:id="rId20"/>
    <p:sldId id="287" r:id="rId21"/>
    <p:sldId id="299" r:id="rId22"/>
    <p:sldId id="295" r:id="rId23"/>
    <p:sldId id="290" r:id="rId24"/>
    <p:sldId id="294" r:id="rId25"/>
    <p:sldId id="258" r:id="rId26"/>
    <p:sldId id="30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F00"/>
    <a:srgbClr val="FF8100"/>
    <a:srgbClr val="FF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6327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B316-722D-CC7D-D7DA-3C9B92FA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CDF88-555E-583D-8428-00C6A618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05BBB-B9BA-1A9D-9DA8-11150D55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7C3B-5D40-1B64-D863-290E1645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E941-013D-E4CB-0C2F-AEFCF1FA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8B0B-321E-2946-9073-79E38803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E2E85-CFDF-9ABC-791D-A24359C4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1B1C-ABC1-F3DD-CDC9-0E768106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A754-C2FF-2DE6-9A4E-4F4EEC01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64BB-98AD-D26D-0E81-E097E374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E3688-41C4-8242-08E9-83BC02072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74DBD-C9D3-C7DB-0574-A08AF3E0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F6EB-4E4D-B1F2-9279-656B5E85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009-5AC7-DC0D-FB29-8F571A68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86E6-06D8-466A-60A4-CAD62E63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299F-2229-FD62-DD01-611A4834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D94C-64E6-3394-E24F-4B4C0387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F51A-7F5B-2251-4CEF-58092985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6007F-1259-C50A-A79D-C7F8ADFF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23CA-1B7B-1CCA-5BF4-4AB55788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BC3-F358-378A-E407-F0CAE090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F6EFF-B73E-B22D-3DB9-E621ACD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AA16-2F4F-86B5-9499-6BE6942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1EEF-34E5-F788-5C64-EB3DAF3E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4908-CA44-672E-1689-B512FCAC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D961-A580-FC52-26B7-AC40ACA3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16E-7EA0-99B7-C9FB-B80F2D70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6B359-6B16-2AFE-D36C-B89880B6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79BE-00F0-4821-35E7-0B29461D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9FA7-539E-2ED6-650D-104A6A28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EE005-3303-9131-B418-96B2E2E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47E6-C995-28A3-991E-DEA896A4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8BC78-0BD5-D44B-F63E-869ED7E6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87F69-DAB3-35E8-7A89-738B3743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21671-B833-4391-21C2-0681D8A94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53AC-F5C6-C98E-1CF6-2FAA18ED8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323F0-8599-3267-345E-38C108F1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5AAB4-6B08-93AE-63A1-95DC67FE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FC7D9-5848-4103-2C53-3A8D976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665D-C959-50E5-3278-F5A4BC60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CC4A6-79E3-2215-0474-F91EDC4F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6A55-3E29-F583-8AC7-C2B1577F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CF404-2F45-F3AA-64C2-ACBFB68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63F05-33CF-7837-969D-E988BF69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0BF6D-E232-1169-0AB3-C00DF4A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7B4B-8135-A262-E759-B89D3D3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914C-455B-024C-4FC7-615EC66A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7960-030B-B4FF-75A7-18D84CF2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50F1B-2D44-93BE-AA27-E24076A4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BF520-367C-71C3-9630-F4FE64E4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8878D-5136-0816-BBF1-DBBE5E26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E4DC3-2922-8AC4-B72C-770D9B10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E87C-0C41-C8BA-B537-02C280A6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5E22D-07B9-EC4B-70C6-0A287CD2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72BEC-C864-55E9-F60E-B160BB1D4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E61A-A5AA-DEA7-B79E-B4DD019D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841B-F1DF-121F-6B51-B3C26965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FB6C-BA75-9779-E756-14F393DA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09C41-6111-2271-CE18-3EA57D83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6F13-2091-F0F7-A4EE-9C9DF35B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CD5E-329F-638D-5868-A3A149719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E3C5-7BAA-C743-AB3F-EFEA5DD4A9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0014-7542-73A0-16B7-642E2E5C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CF6D-EB2F-77BC-99A3-4FB6DF7F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7A93-0807-F5CC-4903-E4E5122D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1801985"/>
            <a:ext cx="562232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sz="6600" b="1" dirty="0">
                <a:solidFill>
                  <a:srgbClr val="BA1F00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INFLAME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Ayuthaya" pitchFamily="2" charset="-34"/>
                <a:cs typeface="Ayuthaya" pitchFamily="2" charset="-34"/>
              </a:rPr>
              <a:t>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 SUA VIDA DE ORAÇÃO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45BAE-582D-EE39-1466-0B1585ED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1" y="4189585"/>
            <a:ext cx="5622324" cy="1655762"/>
          </a:xfrm>
        </p:spPr>
        <p:txBody>
          <a:bodyPr>
            <a:normAutofit/>
          </a:bodyPr>
          <a:lstStyle/>
          <a:p>
            <a:pPr algn="l"/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Sermão por Linda Mei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Lin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Koh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Ed.D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CA9D6-79D6-C31B-CE9E-18962A38F3CF}"/>
              </a:ext>
            </a:extLst>
          </p:cNvPr>
          <p:cNvSpPr txBox="1"/>
          <p:nvPr/>
        </p:nvSpPr>
        <p:spPr>
          <a:xfrm>
            <a:off x="987735" y="6165691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latin typeface="Avenir Book" panose="02000503020000020003" pitchFamily="2" charset="0"/>
              </a:rPr>
              <a:t>DIA INTERNACIONAL DE ORAÇÃO DA MULHER 2024</a:t>
            </a:r>
          </a:p>
          <a:p>
            <a:r>
              <a:rPr lang="pt-PT" sz="1600" dirty="0">
                <a:latin typeface="Avenir Book" panose="02000503020000020003" pitchFamily="2" charset="0"/>
              </a:rPr>
              <a:t>Ministérios da Mulher da Conferência Geral</a:t>
            </a:r>
            <a:endParaRPr lang="pt-PT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365125"/>
            <a:ext cx="831609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Mateus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30" y="1837982"/>
            <a:ext cx="83160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Vós sois 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da terra; e, se o sal for insípido, com que se há de salgar? Para nada mais presta senão para se lançar fora, e ser pisado pelos homens” (versículo 13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).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Vós sois a </a:t>
            </a:r>
            <a:r>
              <a:rPr lang="pt-BR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luz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do mundo: não se pode esconder uma cidade edificada sobre um monte; nem se acende a candeia e se coloca debaixo do alqueire, mas no velador, e dá luz a todos os que estão na casa. Assim resplandeça a vossa luz diante dos homens, para que vejam as vossas boas obras e glorifiquem a vosso Pai que está nos céus” (versículos 14‬-‭16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Salmo 51:10, 12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“Cria em mim, ó Deus, um coração puro e renova em mim um espírito reto.” </a:t>
            </a:r>
          </a:p>
          <a:p>
            <a:pPr marL="0" indent="0">
              <a:buNone/>
            </a:pPr>
            <a:endParaRPr lang="pt-PT" sz="3600" dirty="0"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pt-PT" sz="3600" dirty="0">
                <a:latin typeface="Avenir Book" panose="02000503020000020003" pitchFamily="2" charset="0"/>
                <a:ea typeface="DengXian" panose="02010600030101010101" pitchFamily="2" charset="-122"/>
              </a:rPr>
              <a:t>“Espírito voluntário.”</a:t>
            </a:r>
            <a:endParaRPr lang="pt-PT" sz="4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7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ESPERANÇA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5203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Jeremias 29:11-13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5203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Porque eu bem sei os pensamentos que penso de vós, diz o Senhor; pensamentos de paz, e não de mal, para vos dar o fim que esperais. Então me invocareis, e ireis, e orareis a mim, e eu vos ouvirei. E buscar-me-eis, e me achareis, quando me buscardes de todo o vosso coração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241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Romanos 15:4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Porque tudo o que dantes foi escrito, para o nosso ensino foi escrito, para que, pela paciência e consolação das Escrituras, tenhamos </a:t>
            </a:r>
            <a:r>
              <a:rPr lang="pt-PT" sz="3200" b="1">
                <a:solidFill>
                  <a:srgbClr val="FF730E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esperança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5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672754" cy="1325563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Isaías 41:10</a:t>
            </a:r>
            <a:endParaRPr lang="pt-PT" b="1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72754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temas, porque eu sou contigo; não te assombres, porque eu sou teu Deus: eu te esforço, e te ajudo, e te sustento com a dextra da minha justiça.”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Romanos 15:13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“Ora o Deus de </a:t>
            </a:r>
            <a:r>
              <a:rPr lang="pt-PT" sz="3200" b="1">
                <a:solidFill>
                  <a:srgbClr val="FF730E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esperança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vos encha de todo o gozo e paz, em crença, para que abundeis em esperança, pela virtude do Espírito Santo.”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UNIÃO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86640"/>
            <a:ext cx="8192966" cy="132556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 Crónicas 30:12, 14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75" y="1837982"/>
            <a:ext cx="7891752" cy="43513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“E em Judá esteve a mão de Deus, dando-lhes </a:t>
            </a:r>
            <a:r>
              <a:rPr lang="pt-PT" sz="3200" b="1" kern="100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um só coração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, para fazerem o mandado do rei e dos príncipes, conforme a palavra do Senhor.”</a:t>
            </a:r>
          </a:p>
          <a:p>
            <a:pPr marL="0" indent="0">
              <a:buNone/>
            </a:pP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“E levantaram-se, e tiraram os altares que havia em Jerusalém, tiraram também todos os vasos de incenso, e os lançaram no ribeiro de </a:t>
            </a:r>
            <a:r>
              <a:rPr lang="pt-PT" sz="3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Cedron</a:t>
            </a:r>
            <a:r>
              <a:rPr lang="pt-PT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endParaRPr lang="pt-PT" sz="35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69" y="365125"/>
            <a:ext cx="832205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João 17:20-23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347" y="1796527"/>
            <a:ext cx="7859479" cy="431983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 não rogo somente por estes, mas, também, por aqueles que, pela sua palavra, hão de crer em mim; para que todos </a:t>
            </a:r>
            <a:r>
              <a:rPr lang="pt-BR" b="1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sejam um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como tu, ó Pai, o és em mim, e eu em Ti; que também eles sejam um, em nós, para que o mundo creia que Tu me enviaste. E eu dei-lhes a glória que a mim me deste, para que </a:t>
            </a:r>
            <a:r>
              <a:rPr lang="pt-BR" b="1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sejam um, como nós somos um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Eu neles, e Tu em mim, para que eles sejam </a:t>
            </a:r>
            <a:r>
              <a:rPr lang="pt-BR" b="1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perfeitos em unidade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e para que o mundo conheça que Tu me enviaste a mim, e que os tens a amado a eles como me tens amado a mim.”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2 Pedro 1:3-4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Visto como o seu divino poder nos deu tudo o que diz respeito à vida e piedade, pelo conhecimento daquele que nos chamou por sua glória e virtude; pelas quais, ele nos tem dado grandíssimas e preciosas promessas, para que, por elas, fiqueis participantes da natureza divina, havendo escapado da corrupção que, pela concupiscência, há no mundo</a:t>
            </a:r>
            <a:r>
              <a:rPr 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.”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1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65125"/>
            <a:ext cx="8289785" cy="1325563"/>
          </a:xfrm>
        </p:spPr>
        <p:txBody>
          <a:bodyPr/>
          <a:lstStyle/>
          <a:p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Efésios 4:3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925" y="1837982"/>
            <a:ext cx="775190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“Procurando guardar a </a:t>
            </a:r>
            <a:r>
              <a:rPr lang="pt-PT" sz="3200" b="1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unidade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do Espírito pelo vínculo da paz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>
            <a:normAutofit/>
          </a:bodyPr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O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PERDÃO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Atos 7:59-60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“’Senhor Jesus, recebe o meu espírito.’ E, pondo-se de joelhos, clamou com grande voa, ‘Senhor, não lhes imputes este pecado.’ E, tendo dito isto, adormeceu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7543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62579"/>
            <a:ext cx="7588348" cy="5714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Lucas 23:34</a:t>
            </a:r>
            <a:r>
              <a:rPr lang="pt-PT" sz="3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“Pai, </a:t>
            </a:r>
            <a:r>
              <a:rPr lang="pt-PT" sz="3200" b="1" kern="100">
                <a:solidFill>
                  <a:srgbClr val="FF81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perdoa-lhes</a:t>
            </a:r>
            <a:r>
              <a:rPr lang="pt-PT" sz="3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, porque não sabem o que fazem.”</a:t>
            </a:r>
          </a:p>
          <a:p>
            <a:pPr marL="0" indent="0">
              <a:buNone/>
            </a:pPr>
            <a:endParaRPr lang="pt-PT" sz="3200" kern="100" dirty="0"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Mateus 6:14-15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“Porque se </a:t>
            </a:r>
            <a:r>
              <a:rPr lang="pt-PT" sz="3200" b="1" kern="100" dirty="0">
                <a:solidFill>
                  <a:srgbClr val="FF8100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perdoardes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aos homens as suas ofensas, também o vosso Pai celestial vos perdoará a vós. Se, porém, não perdoardes aos homens as suas ofensas, também o vosso Pai não vos perdoará as vossas ofensas.”</a:t>
            </a: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deve pensar que, a menos que os que nos prejudicaram, confessem o mal, estamos justificados ao privá-los de nosso </a:t>
            </a:r>
            <a:r>
              <a:rPr lang="pt-PT" sz="3200" b="1">
                <a:solidFill>
                  <a:srgbClr val="FF8100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perdão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É dever deles, sem dúvida, humilhar o coração pelo arrependimento e confissão; cumpre-nos, porém, ter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espírito de compaixão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para com os que pecaram contra nós, quer confessem quer não suas faltas.” </a:t>
            </a:r>
          </a:p>
          <a:p>
            <a:pPr marL="0" indent="0">
              <a:buNone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(</a:t>
            </a:r>
            <a:r>
              <a:rPr lang="pt-PT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 Maior Discurso de Cristo, p.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113, 114)</a:t>
            </a:r>
            <a:endParaRPr lang="pt-PT" sz="30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b="1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“Posso todas as coisas, naquele que me fortalece” (Filipenses 4:13). </a:t>
            </a:r>
          </a:p>
          <a:p>
            <a:pPr marL="0" indent="0">
              <a:buNone/>
            </a:pPr>
            <a:endParaRPr lang="pt-PT" sz="32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“Não te deixes vencer do mal, mas vence o mal com o bem” (Romanos 12:21).</a:t>
            </a:r>
            <a:endParaRPr lang="pt-PT" sz="32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A</a:t>
            </a: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mai os vossos inimigos e orai pelos que vos perseguem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(Mateus 5:44).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5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76263"/>
            <a:ext cx="9546830" cy="2852737"/>
          </a:xfrm>
        </p:spPr>
        <p:txBody>
          <a:bodyPr anchor="ctr">
            <a:normAutofit/>
          </a:bodyPr>
          <a:lstStyle/>
          <a:p>
            <a:pPr algn="r"/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 oração constante pode inflamar a </a:t>
            </a:r>
            <a:r>
              <a:rPr lang="pt-PT" sz="54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mudança</a:t>
            </a:r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</a:t>
            </a:r>
            <a:r>
              <a:rPr lang="pt-PT" sz="54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esperança</a:t>
            </a:r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</a:t>
            </a:r>
            <a:r>
              <a:rPr lang="pt-PT" sz="5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união</a:t>
            </a:r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</a:t>
            </a:r>
            <a:r>
              <a:rPr lang="pt-PT" sz="480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e</a:t>
            </a:r>
            <a:r>
              <a:rPr lang="pt-PT" sz="480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54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perdão</a:t>
            </a:r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em nossa vida e na igreja.</a:t>
            </a:r>
            <a:endParaRPr lang="pt-PT" sz="480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“A oração é uma necessidade, pois é a vida da alma. 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A oração particular e em público tem o seu lugar; é, porém, a comunhão secreta com Deus que sustenta a vida da alma.” </a:t>
            </a:r>
            <a:r>
              <a:rPr lang="pt-PT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pt-PT" sz="24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Educação, p. </a:t>
            </a:r>
            <a:r>
              <a:rPr lang="pt-PT" sz="24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258</a:t>
            </a:r>
            <a:r>
              <a:rPr lang="pt-PT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)</a:t>
            </a: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1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Martinho Lutero</a:t>
            </a:r>
            <a:endParaRPr lang="pt-PT" b="1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Ser cristão sem orar é tão impossível como estar vivo sem respirar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Mateus 11:28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Vinde a mim, todos os que estais cansados e oprimidos, e eu vos aliviarei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6209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latin typeface="Avenir Light" panose="020B0402020203020204" pitchFamily="34" charset="77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o abrir do coração a Deus como a um amigo.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Não que seja necessário, a fim de tornar conhecido a Deus o que somos; mas sim para nos habilitar a recebê-Lo. A oração não faz Deus baixar a nós, mas eleva-nos a Ele.”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(</a:t>
            </a:r>
            <a:r>
              <a:rPr lang="pt-PT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Caminho a Cristo, p. 93)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054"/>
            <a:ext cx="7366686" cy="5103341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Mateus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E, despedida a multidão, subiu ao monte, para orar, à parte. E, chegada já a tarde, estava ali só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(Mateus 14:23).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Lucas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 aconteceu que, naqueles dias, subiu ao monte a orar, e passou a noite em oração a Deus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(Lucas 6:12).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Marcos: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E, levantando-se de manhã, muito cedo, fazendo ainda escuro, saiu, e foi para um lugar deserto, e ali orava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(Marcos 1:35).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MUDANÇA</a:t>
            </a:r>
            <a:endParaRPr lang="pt-PT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2 Coríntios 5:17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Assim, se alguém está em Cristo, nova criatura é: as coisas velhas já passaram; eis que tudo se fez novo.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2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1193</Words>
  <Application>Microsoft Office PowerPoint</Application>
  <PresentationFormat>Widescreen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Avenir Book</vt:lpstr>
      <vt:lpstr>Avenir Light</vt:lpstr>
      <vt:lpstr>Calibri</vt:lpstr>
      <vt:lpstr>Calibri Light</vt:lpstr>
      <vt:lpstr>Century Gothic</vt:lpstr>
      <vt:lpstr>Office Theme</vt:lpstr>
      <vt:lpstr>INFLAME A SUA VIDA DE ORAÇÃO</vt:lpstr>
      <vt:lpstr>2 Pedro 1:3-4</vt:lpstr>
      <vt:lpstr>Ellen G. White</vt:lpstr>
      <vt:lpstr>Martinho Lutero</vt:lpstr>
      <vt:lpstr>Mateus 11:28</vt:lpstr>
      <vt:lpstr>Ellen G. White</vt:lpstr>
      <vt:lpstr>PowerPoint Presentation</vt:lpstr>
      <vt:lpstr>A ORAÇÃO INFLAMA A MUDANÇA</vt:lpstr>
      <vt:lpstr>2 Coríntios 5:17</vt:lpstr>
      <vt:lpstr>Mateus 5</vt:lpstr>
      <vt:lpstr>Salmo 51:10, 12</vt:lpstr>
      <vt:lpstr>A ORAÇÃO INFLAMA A ESPERANÇA</vt:lpstr>
      <vt:lpstr>Jeremias 29:11-13</vt:lpstr>
      <vt:lpstr>Romanos 15:4</vt:lpstr>
      <vt:lpstr>Isaías 41:10</vt:lpstr>
      <vt:lpstr>Romanos 15:13</vt:lpstr>
      <vt:lpstr>A ORAÇÃO INFLAMA A UNIÃO</vt:lpstr>
      <vt:lpstr>2 Crónicas 30:12, 14</vt:lpstr>
      <vt:lpstr>João 17:20-23</vt:lpstr>
      <vt:lpstr>Efésios 4:3</vt:lpstr>
      <vt:lpstr>A ORAÇÃO INFLAMA O PERDÃO</vt:lpstr>
      <vt:lpstr>Atos 7:59-60</vt:lpstr>
      <vt:lpstr>PowerPoint Presentation</vt:lpstr>
      <vt:lpstr>Ellen G. White</vt:lpstr>
      <vt:lpstr>PowerPoint Presentation</vt:lpstr>
      <vt:lpstr>PowerPoint Presentation</vt:lpstr>
      <vt:lpstr>A oração constante pode inflamar a mudança, esperança, união, e perdão em nossa vida e na igreja.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YOUR PRAYER LIFE</dc:title>
  <dc:creator>Itin, Nilde</dc:creator>
  <cp:lastModifiedBy>Leila Neves</cp:lastModifiedBy>
  <cp:revision>8</cp:revision>
  <dcterms:created xsi:type="dcterms:W3CDTF">2023-08-07T16:09:47Z</dcterms:created>
  <dcterms:modified xsi:type="dcterms:W3CDTF">2023-10-06T06:44:18Z</dcterms:modified>
</cp:coreProperties>
</file>